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F0EC2-9CB9-4D48-9919-28063DE03A36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1F9C4-071F-4E94-A62E-E874C45B89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Hypertension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ogo (1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381000"/>
            <a:ext cx="2172003" cy="828791"/>
          </a:xfrm>
        </p:spPr>
      </p:pic>
      <p:pic>
        <p:nvPicPr>
          <p:cNvPr id="5" name="Picture 4" descr="300X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428" y="2000428"/>
            <a:ext cx="2857143" cy="2857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Hypertension 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</dc:title>
  <dc:creator>Admin</dc:creator>
  <cp:lastModifiedBy>Admin</cp:lastModifiedBy>
  <cp:revision>1</cp:revision>
  <dcterms:created xsi:type="dcterms:W3CDTF">2017-10-11T08:30:39Z</dcterms:created>
  <dcterms:modified xsi:type="dcterms:W3CDTF">2017-10-11T08:32:32Z</dcterms:modified>
</cp:coreProperties>
</file>